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JXLXNgCtXRQrCTzZYVMOoukas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Tahom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9045992" y="0"/>
            <a:ext cx="3136324" cy="6858000"/>
            <a:chOff x="9055676" y="0"/>
            <a:chExt cx="3136324" cy="6858000"/>
          </a:xfrm>
        </p:grpSpPr>
        <p:sp>
          <p:nvSpPr>
            <p:cNvPr id="91" name="Google Shape;91;p1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rgbClr val="1E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673683" y="2747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Diferenciado Área B 3</a:t>
            </a:r>
            <a:r>
              <a:rPr b="1" lang="es-ES" sz="2700" u="sng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r</a:t>
            </a: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o medio 202</a:t>
            </a:r>
            <a:r>
              <a:rPr b="1" lang="es-ES" sz="2700" u="sng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342672" y="2194280"/>
            <a:ext cx="8703320" cy="2585323"/>
          </a:xfrm>
          <a:prstGeom prst="rect">
            <a:avLst/>
          </a:prstGeom>
          <a:gradFill>
            <a:gsLst>
              <a:gs pos="0">
                <a:srgbClr val="FFC647"/>
              </a:gs>
              <a:gs pos="50000">
                <a:srgbClr val="FFC600"/>
              </a:gs>
              <a:gs pos="100000">
                <a:srgbClr val="E3B400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72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72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de la Salud</a:t>
            </a:r>
            <a:r>
              <a:rPr b="1" i="0" lang="es-ES" sz="7200" u="none" cap="none" strike="noStrik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b="1" i="0" sz="7200" u="none" cap="none" strike="noStrike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</a:t>
            </a:r>
            <a:endParaRPr b="1" sz="18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94" y="6370278"/>
            <a:ext cx="12071126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3246440" y="3261345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567898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96697" y="2194281"/>
            <a:ext cx="2314783" cy="2585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title"/>
          </p:nvPr>
        </p:nvSpPr>
        <p:spPr>
          <a:xfrm>
            <a:off x="1501515" y="145042"/>
            <a:ext cx="6793400" cy="1975926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veat"/>
              <a:buNone/>
            </a:pPr>
            <a:r>
              <a:rPr b="1" lang="es-ES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de la Salud</a:t>
            </a:r>
            <a:r>
              <a:rPr b="1" lang="es-ES" sz="32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ES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329505" y="1491570"/>
            <a:ext cx="8696161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asignatura de Ciencias de la Salud estudia la aplicación de conocimientos científicos y tecnológicos en la salud y el bienestar físico, mental y social de las personas, desde una perspectiva integral y de relación con el medio.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262402" y="3388659"/>
            <a:ext cx="3617267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estudio del cuerpo humano y su funcionamiento.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prevención, tratamientos y terapias  de ciertas enfermedades.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una actitud reflexiva del estado de la salud 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pública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Las consideraciones éticas de algunas condiciones.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4036424" y="3321805"/>
            <a:ext cx="4389120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 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Comprender: 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bienestar físico, mental y social.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Las causas de las enfermedades y hábitos saludables.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Profilaxis de ciertas enfermedades.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impacto de factores sociales y ambientales en la salud.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importancia del desarrollo de habilidades para analizar, comunicar y aplicar conocimientos sobre salud.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8629169" y="3313354"/>
            <a:ext cx="330259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complejiza porque involucra muchas disciplinas como la Biología, la Química, Fisiología, Anatomia, Bioquímica, Tecnología, Biotecnología, Genética, entre otras.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2"/>
          <p:cNvPicPr preferRelativeResize="0"/>
          <p:nvPr/>
        </p:nvPicPr>
        <p:blipFill rotWithShape="1">
          <a:blip r:embed="rId4">
            <a:alphaModFix/>
          </a:blip>
          <a:srcRect b="8746" l="12499" r="13583" t="12657"/>
          <a:stretch/>
        </p:blipFill>
        <p:spPr>
          <a:xfrm>
            <a:off x="9182475" y="0"/>
            <a:ext cx="3009525" cy="1854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>
            <p:ph type="title"/>
          </p:nvPr>
        </p:nvSpPr>
        <p:spPr>
          <a:xfrm>
            <a:off x="1672230" y="90778"/>
            <a:ext cx="9352821" cy="1549655"/>
          </a:xfrm>
          <a:prstGeom prst="rect">
            <a:avLst/>
          </a:prstGeom>
          <a:gradFill>
            <a:gsLst>
              <a:gs pos="0">
                <a:srgbClr val="FFC647"/>
              </a:gs>
              <a:gs pos="50000">
                <a:srgbClr val="FFC600"/>
              </a:gs>
              <a:gs pos="100000">
                <a:srgbClr val="E3B400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para la Salud</a:t>
            </a:r>
            <a:r>
              <a:rPr b="1" lang="es-ES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/>
          <p:nvPr/>
        </p:nvSpPr>
        <p:spPr>
          <a:xfrm>
            <a:off x="190803" y="1602120"/>
            <a:ext cx="7790603" cy="5013832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Planificar y conducir una investigación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a. Formular preguntas y problemas sobre tópicos científicos de interés, a partir de la observación de fenómenos y/o la exploración de diversas fuentes. 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b. Planificar y desarrollar investigaciones que permitan recoger evidencias y contrastar hipótesis, con apoyo de herramientas tecnológicas y matemáticas.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Analizar e interpretar datos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c. Describir patrones, tendencias y relaciones entre datos, información y variables. d. Analizar las relaciones entre las partes de un sistema en fenómenos y problemas de interés, a partir de tablas, gráficos, diagramas y modelos.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Construir explicaciones y diseñar soluciones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e. Construir, usar y comunicar argumentos científicos. f. Desarrollar y usar modelos basados en evidencia, para predecir y explicar mecanismos y fenómenos naturales. g. Diseñar proyectos para encontrar soluciones a problemas, usando la imaginación y la creatividad.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h. Evaluar la validez de información proveniente de diversas fuentes, distinguiendo entre evidencia científica e interpretación, y analizar sus alcances y limitaciones. i. Analizar críticamente implicancias sociales, económicas, éticas y ambientales de problemas relacionados con controversias públicas que involucran ciencia y tecnología.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7991004" y="3024005"/>
            <a:ext cx="4210594" cy="3603041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Comprender conceptos e ideas nucleares de las ciencias tales como: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Conceptos Científicos: Célula, Sistemas Biológicos, Genética, procesos vitales como . reproducción y nutrición.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Método Científico e Investigación Científica.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Teoría – Ley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Lectura comprensiva.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 b="19221" l="0" r="5245" t="18442"/>
          <a:stretch/>
        </p:blipFill>
        <p:spPr>
          <a:xfrm>
            <a:off x="8000603" y="1602120"/>
            <a:ext cx="4191397" cy="1421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>
            <p:ph type="title"/>
          </p:nvPr>
        </p:nvSpPr>
        <p:spPr>
          <a:xfrm>
            <a:off x="1645017" y="337305"/>
            <a:ext cx="7094034" cy="92333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de la Salud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…¿Cuál es el desafío de aprendizaje de la asignatura? 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/>
          <p:nvPr/>
        </p:nvSpPr>
        <p:spPr>
          <a:xfrm>
            <a:off x="329505" y="1624405"/>
            <a:ext cx="4700451" cy="4776395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estudio del </a:t>
            </a: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diferenciado de Ciencias de la Salud</a:t>
            </a:r>
            <a:r>
              <a:rPr i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promueve que los estudiantes aprendan y profundicen sus conocimientos de ciencias, y de biología en particular, y que desarrollen las habilidades y actitudes necesarias para entender y relacionarse con y en el mundo que los rodea. Ciencias de la Salud puede interesar a quienes deseen desarrollar una comprensión integral sobre temas de salud humana. Se espera que comprendan, sobre base científica, que la salud y el bienestar de las personas son inseparables del comportamiento colectivo de la sociedad y del estado de los sistemas naturales, y que entiendan que la salud individual se integra con la salud pública y la salud ecosistémica. 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5268686" y="1591034"/>
            <a:ext cx="3470365" cy="4801314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 mismo tiempo, la asignatura busca que: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Valoren su responsabilidad individual por su propia salud.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Sean capaces de llevar a cabo acciones de prevención para evitar o reducir el número de enfermedades o accidentes.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Desarrollen habilidades científicas como analizar, investigar, experimentar, comunicar y formular explicaciones con argumentos.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Asuman actitudes que les permitan abordar problemas contingentes de forma integrada.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2486" y="0"/>
            <a:ext cx="3189514" cy="1674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6713" y="2324135"/>
            <a:ext cx="3125287" cy="1667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66713" y="4655398"/>
            <a:ext cx="3086626" cy="173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2049965" y="53305"/>
            <a:ext cx="9471475" cy="1431161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b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de la Salud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Plan de estudio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7-rt.googleusercontent.com/slidesz/AGV_vUdO98fSYu26ETJvkXA9KfJc7e4x6-x6AN77bwjZA6O0ocQkdcV8Mnh445hjeumDxBr6z3fZFHeVm4A6WTYs7rWQkr7I4eY-bfxwlhPOzI_ZSSFJW9ZHQq6_wtF_NEn-DZRnYZfgCZpsSSik9VZtCVbj6VwURM4-TYO5K2eJ-h9A5M61xpTlzZk=s2048?key=_PM5bI6Dt6vsNRbHmznQZg" id="141" name="Google Shape;141;p5"/>
          <p:cNvPicPr preferRelativeResize="0"/>
          <p:nvPr/>
        </p:nvPicPr>
        <p:blipFill rotWithShape="1">
          <a:blip r:embed="rId4">
            <a:alphaModFix/>
          </a:blip>
          <a:srcRect b="0" l="0" r="-13" t="10904"/>
          <a:stretch/>
        </p:blipFill>
        <p:spPr>
          <a:xfrm>
            <a:off x="0" y="2037806"/>
            <a:ext cx="12192000" cy="4402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>
            <p:ph type="title"/>
          </p:nvPr>
        </p:nvSpPr>
        <p:spPr>
          <a:xfrm>
            <a:off x="1540514" y="186946"/>
            <a:ext cx="7446732" cy="92333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Ciencias de la Salud</a:t>
            </a:r>
            <a:r>
              <a:rPr b="1" lang="es-ES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181732" y="1502228"/>
            <a:ext cx="3358302" cy="5038422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 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evalúa tanto los conocimientos científicos como las habilidades, las actitudes y la capacidad para usar todos estos aprendizajes para resolver problemas cotidianos a través de trabajos de investigación, debates, pruebas, actividades de laboratorio, elaboración de herramientas de divulgación científica como infografías y videos, aprendizaje basado en proyectos, actividades de laboratorio, entre otras.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4038988" y="1502228"/>
            <a:ext cx="3641056" cy="4961372"/>
          </a:xfrm>
          <a:prstGeom prst="round2Diag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Obstetricia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Enfermería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Fonoaudiología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Kinesiología.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Nutrición y Dietética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Obstetricia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Odontología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Tecnología Médica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Terapia Ocupacional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Biotecnología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Biólogos</a:t>
            </a:r>
            <a:endParaRPr/>
          </a:p>
          <a:p>
            <a:pPr indent="-1714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8178998" y="4466266"/>
            <a:ext cx="3570863" cy="1997334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Oficios y Emprendimientos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Venta de hierbas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Elaboración de cremas y jabones</a:t>
            </a:r>
            <a:endParaRPr/>
          </a:p>
          <a:p>
            <a:pPr indent="-1714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8178998" y="1881050"/>
            <a:ext cx="3570863" cy="2295962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Técnicas: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Técnico paramédico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Laboratorista dental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Podología clínica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Técnico en Imagenología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⮚"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Cosmetología y estética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7246" y="24363"/>
            <a:ext cx="3204754" cy="1567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</cp:coreProperties>
</file>